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59"/>
  </p:notesMasterIdLst>
  <p:sldIdLst>
    <p:sldId id="256" r:id="rId2"/>
    <p:sldId id="298" r:id="rId3"/>
    <p:sldId id="278" r:id="rId4"/>
    <p:sldId id="326" r:id="rId5"/>
    <p:sldId id="292" r:id="rId6"/>
    <p:sldId id="288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10" r:id="rId43"/>
    <p:sldId id="313" r:id="rId44"/>
    <p:sldId id="314" r:id="rId45"/>
    <p:sldId id="315" r:id="rId46"/>
    <p:sldId id="317" r:id="rId47"/>
    <p:sldId id="325" r:id="rId48"/>
    <p:sldId id="327" r:id="rId49"/>
    <p:sldId id="307" r:id="rId50"/>
    <p:sldId id="308" r:id="rId51"/>
    <p:sldId id="309" r:id="rId52"/>
    <p:sldId id="318" r:id="rId53"/>
    <p:sldId id="279" r:id="rId54"/>
    <p:sldId id="275" r:id="rId55"/>
    <p:sldId id="260" r:id="rId56"/>
    <p:sldId id="276" r:id="rId57"/>
    <p:sldId id="32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10729-34CB-4213-AEC7-4192D394359E}" v="49" dt="2023-04-18T17:22:17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8T17:22:36.996" v="4537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2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day 1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Questions From Day 1?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1182</TotalTime>
  <Words>679</Words>
  <Application>Microsoft Office PowerPoint</Application>
  <PresentationFormat>Widescreen</PresentationFormat>
  <Paragraphs>113</Paragraphs>
  <Slides>57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Celestial</vt:lpstr>
      <vt:lpstr>Introduction to Software Business Product management</vt:lpstr>
      <vt:lpstr>Review of day 1</vt:lpstr>
      <vt:lpstr>Questions From Day 1?</vt:lpstr>
      <vt:lpstr>Terms to listen for</vt:lpstr>
      <vt:lpstr>Applications &amp; Operating Systems</vt:lpstr>
      <vt:lpstr>Operating Systems Overview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Bits &amp; bytes</vt:lpstr>
      <vt:lpstr>PowerPoint Presentation</vt:lpstr>
      <vt:lpstr>PowerPoint Presentation</vt:lpstr>
      <vt:lpstr>PowerPoint Presentation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Review Day 2</vt:lpstr>
      <vt:lpstr>Question or clarifications?</vt:lpstr>
      <vt:lpstr>Preview day 3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2023-04-18T17:22:38Z</dcterms:modified>
</cp:coreProperties>
</file>